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A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71237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85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136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258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06348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576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405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87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054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32626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995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1E16B3B-B8D1-4CA3-AD5C-D8CDAA920E5B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6B9D3C1-0A46-4AE1-A986-DA4E6A70644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52325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792">
          <p15:clr>
            <a:srgbClr val="F26B43"/>
          </p15:clr>
        </p15:guide>
        <p15:guide id="4294967295" pos="7200">
          <p15:clr>
            <a:srgbClr val="F26B43"/>
          </p15:clr>
        </p15:guide>
        <p15:guide id="4294967295" orient="horz" pos="400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720">
          <p15:clr>
            <a:srgbClr val="F26B43"/>
          </p15:clr>
        </p15:guide>
        <p15:guide id="4294967295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649" y="382385"/>
            <a:ext cx="10887075" cy="1492132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rgbClr val="53AE6E"/>
                </a:solidFill>
              </a:rPr>
              <a:t>Il </a:t>
            </a:r>
            <a:r>
              <a:rPr lang="en-US" sz="6600" dirty="0" err="1" smtClean="0">
                <a:solidFill>
                  <a:srgbClr val="53AE6E"/>
                </a:solidFill>
              </a:rPr>
              <a:t>Était</a:t>
            </a:r>
            <a:r>
              <a:rPr lang="en-US" sz="6600" dirty="0" smtClean="0">
                <a:solidFill>
                  <a:srgbClr val="53AE6E"/>
                </a:solidFill>
              </a:rPr>
              <a:t> </a:t>
            </a:r>
            <a:r>
              <a:rPr lang="en-US" sz="6600" dirty="0" err="1" smtClean="0">
                <a:solidFill>
                  <a:srgbClr val="53AE6E"/>
                </a:solidFill>
              </a:rPr>
              <a:t>en</a:t>
            </a:r>
            <a:r>
              <a:rPr lang="en-US" sz="6600" dirty="0" smtClean="0">
                <a:solidFill>
                  <a:srgbClr val="53AE6E"/>
                </a:solidFill>
              </a:rPr>
              <a:t> train de (manger)</a:t>
            </a:r>
            <a:br>
              <a:rPr lang="en-US" sz="6600" dirty="0" smtClean="0">
                <a:solidFill>
                  <a:srgbClr val="53AE6E"/>
                </a:solidFill>
              </a:rPr>
            </a:br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 was in the middle of (eating)</a:t>
            </a:r>
            <a:b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6600" dirty="0" smtClean="0">
                <a:solidFill>
                  <a:srgbClr val="53AE6E"/>
                </a:solidFill>
              </a:rPr>
              <a:t>Il a </a:t>
            </a:r>
            <a:r>
              <a:rPr lang="en-US" sz="6600" dirty="0" err="1" smtClean="0">
                <a:solidFill>
                  <a:srgbClr val="53AE6E"/>
                </a:solidFill>
              </a:rPr>
              <a:t>entendu</a:t>
            </a:r>
            <a:r>
              <a:rPr lang="en-US" sz="6600" dirty="0">
                <a:solidFill>
                  <a:srgbClr val="53AE6E"/>
                </a:solidFill>
              </a:rPr>
              <a:t/>
            </a:r>
            <a:br>
              <a:rPr lang="en-US" sz="6600" dirty="0">
                <a:solidFill>
                  <a:srgbClr val="53AE6E"/>
                </a:solidFill>
              </a:rPr>
            </a:br>
            <a: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 </a:t>
            </a:r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heard</a:t>
            </a:r>
            <a:b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6600" dirty="0">
                <a:solidFill>
                  <a:srgbClr val="53AE6E"/>
                </a:solidFill>
              </a:rPr>
              <a:t>Il </a:t>
            </a:r>
            <a:r>
              <a:rPr lang="en-US" sz="6600" dirty="0" err="1" smtClean="0">
                <a:solidFill>
                  <a:srgbClr val="53AE6E"/>
                </a:solidFill>
              </a:rPr>
              <a:t>portait</a:t>
            </a:r>
            <a:r>
              <a:rPr lang="en-US" sz="6600" dirty="0" smtClean="0">
                <a:solidFill>
                  <a:srgbClr val="53AE6E"/>
                </a:solidFill>
              </a:rPr>
              <a:t>		   Il </a:t>
            </a:r>
            <a:r>
              <a:rPr lang="en-US" sz="6600" dirty="0" err="1" smtClean="0">
                <a:solidFill>
                  <a:srgbClr val="53AE6E"/>
                </a:solidFill>
              </a:rPr>
              <a:t>avait</a:t>
            </a:r>
            <a:r>
              <a:rPr lang="en-US" sz="6600" dirty="0" smtClean="0">
                <a:solidFill>
                  <a:srgbClr val="53AE6E"/>
                </a:solidFill>
              </a:rPr>
              <a:t> </a:t>
            </a:r>
            <a:r>
              <a:rPr lang="en-US" sz="6600" dirty="0" err="1" smtClean="0">
                <a:solidFill>
                  <a:srgbClr val="53AE6E"/>
                </a:solidFill>
              </a:rPr>
              <a:t>l’air</a:t>
            </a:r>
            <a:r>
              <a:rPr lang="en-US" sz="6600" dirty="0" smtClean="0">
                <a:solidFill>
                  <a:srgbClr val="53AE6E"/>
                </a:solidFill>
              </a:rPr>
              <a:t/>
            </a:r>
            <a:br>
              <a:rPr lang="en-US" sz="6600" dirty="0" smtClean="0">
                <a:solidFill>
                  <a:srgbClr val="53AE6E"/>
                </a:solidFill>
              </a:rPr>
            </a:br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 </a:t>
            </a:r>
            <a: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was </a:t>
            </a:r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wearing			He seemed</a:t>
            </a:r>
            <a: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179703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9</TotalTime>
  <Words>8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Gill Sans MT</vt:lpstr>
      <vt:lpstr>Impact</vt:lpstr>
      <vt:lpstr>Badge</vt:lpstr>
      <vt:lpstr>Il Était en train de (manger) He was in the middle of (eating)  Il a entendu He heard  Il portait     Il avait l’air He was wearing   He seemed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Était en train de (manger) He was in the middle of (eating)  Il a entendu He heard  Il portait     Il avait l’air He was wearing   He seemed</dc:title>
  <dc:creator>Danielle Berndt</dc:creator>
  <cp:lastModifiedBy>Danielle Berndt</cp:lastModifiedBy>
  <cp:revision>2</cp:revision>
  <dcterms:created xsi:type="dcterms:W3CDTF">2017-01-23T15:11:44Z</dcterms:created>
  <dcterms:modified xsi:type="dcterms:W3CDTF">2017-01-23T15:21:04Z</dcterms:modified>
</cp:coreProperties>
</file>